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6DE0-939D-40C0-878D-D6E666D834AD}" type="datetimeFigureOut">
              <a:rPr lang="en-CA" smtClean="0"/>
              <a:t>2020-04-27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7C74-CFEA-4484-86D4-EF30AC7F8F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741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6DE0-939D-40C0-878D-D6E666D834AD}" type="datetimeFigureOut">
              <a:rPr lang="en-CA" smtClean="0"/>
              <a:t>2020-04-27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7C74-CFEA-4484-86D4-EF30AC7F8F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9011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6DE0-939D-40C0-878D-D6E666D834AD}" type="datetimeFigureOut">
              <a:rPr lang="en-CA" smtClean="0"/>
              <a:t>2020-04-27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7C74-CFEA-4484-86D4-EF30AC7F8F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6188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6DE0-939D-40C0-878D-D6E666D834AD}" type="datetimeFigureOut">
              <a:rPr lang="en-CA" smtClean="0"/>
              <a:t>2020-04-27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7C74-CFEA-4484-86D4-EF30AC7F8F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073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6DE0-939D-40C0-878D-D6E666D834AD}" type="datetimeFigureOut">
              <a:rPr lang="en-CA" smtClean="0"/>
              <a:t>2020-04-27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7C74-CFEA-4484-86D4-EF30AC7F8F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6735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6DE0-939D-40C0-878D-D6E666D834AD}" type="datetimeFigureOut">
              <a:rPr lang="en-CA" smtClean="0"/>
              <a:t>2020-04-27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7C74-CFEA-4484-86D4-EF30AC7F8F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7682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6DE0-939D-40C0-878D-D6E666D834AD}" type="datetimeFigureOut">
              <a:rPr lang="en-CA" smtClean="0"/>
              <a:t>2020-04-27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7C74-CFEA-4484-86D4-EF30AC7F8F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0440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6DE0-939D-40C0-878D-D6E666D834AD}" type="datetimeFigureOut">
              <a:rPr lang="en-CA" smtClean="0"/>
              <a:t>2020-04-27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7C74-CFEA-4484-86D4-EF30AC7F8F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13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6DE0-939D-40C0-878D-D6E666D834AD}" type="datetimeFigureOut">
              <a:rPr lang="en-CA" smtClean="0"/>
              <a:t>2020-04-27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7C74-CFEA-4484-86D4-EF30AC7F8F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4333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6DE0-939D-40C0-878D-D6E666D834AD}" type="datetimeFigureOut">
              <a:rPr lang="en-CA" smtClean="0"/>
              <a:t>2020-04-27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7C74-CFEA-4484-86D4-EF30AC7F8F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1240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6DE0-939D-40C0-878D-D6E666D834AD}" type="datetimeFigureOut">
              <a:rPr lang="en-CA" smtClean="0"/>
              <a:t>2020-04-27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7C74-CFEA-4484-86D4-EF30AC7F8F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87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56DE0-939D-40C0-878D-D6E666D834AD}" type="datetimeFigureOut">
              <a:rPr lang="en-CA" smtClean="0"/>
              <a:t>2020-04-27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97C74-CFEA-4484-86D4-EF30AC7F8F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663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s://tse4.mm.bing.net/th?id=OIP.X8bKU9xomC3mIfsNhxlx2QAAAA&amp;pid=Api&amp;P=0&amp;w=167&amp;h=16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172" y="2176720"/>
            <a:ext cx="4421649" cy="4236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8997" y="824247"/>
            <a:ext cx="9144000" cy="1101614"/>
          </a:xfrm>
        </p:spPr>
        <p:txBody>
          <a:bodyPr/>
          <a:lstStyle/>
          <a:p>
            <a:r>
              <a:rPr lang="en-CA" dirty="0" smtClean="0"/>
              <a:t>Concrete/Shape Poems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75479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a concrete poem?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It is sometimes called “shape poetry” because it looks like the topic of your poem.</a:t>
            </a:r>
          </a:p>
          <a:p>
            <a:r>
              <a:rPr lang="en-CA" dirty="0" smtClean="0"/>
              <a:t>There are 2 ways to make a shape poem</a:t>
            </a:r>
          </a:p>
          <a:p>
            <a:pPr lvl="1"/>
            <a:r>
              <a:rPr lang="en-CA" dirty="0" smtClean="0"/>
              <a:t>Outline poems</a:t>
            </a:r>
          </a:p>
          <a:p>
            <a:pPr lvl="1"/>
            <a:r>
              <a:rPr lang="en-CA" dirty="0" smtClean="0"/>
              <a:t>Drawing poems</a:t>
            </a:r>
          </a:p>
        </p:txBody>
      </p:sp>
    </p:spTree>
    <p:extLst>
      <p:ext uri="{BB962C8B-B14F-4D97-AF65-F5344CB8AC3E}">
        <p14:creationId xmlns:p14="http://schemas.microsoft.com/office/powerpoint/2010/main" val="192339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Outline Poems</a:t>
            </a:r>
            <a:endParaRPr lang="en-CA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55273" y="1890019"/>
            <a:ext cx="5796631" cy="435133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35" y="1690688"/>
            <a:ext cx="4218798" cy="435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15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theroommom.files.wordpress.com/2015/02/concrete-po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81607" y="-8218004"/>
            <a:ext cx="11334060" cy="7334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theroommom.files.wordpress.com/2015/02/concrete-po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29207" y="-8065604"/>
            <a:ext cx="11334060" cy="7334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CA" dirty="0" smtClean="0"/>
              <a:t>Outline Poems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179443"/>
            <a:ext cx="10515600" cy="4997520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Outline poems fill an outline shape that relates to the topic of the poem. Ex. Kite or love/heart.</a:t>
            </a:r>
          </a:p>
          <a:p>
            <a:pPr marL="0" indent="0">
              <a:buNone/>
            </a:pPr>
            <a:r>
              <a:rPr lang="en-CA" dirty="0" smtClean="0"/>
              <a:t>1. Choose an object to be the subject for your poem like your favorite food or animal.</a:t>
            </a:r>
          </a:p>
          <a:p>
            <a:pPr marL="0" indent="0">
              <a:buNone/>
            </a:pPr>
            <a:r>
              <a:rPr lang="en-CA" dirty="0" smtClean="0"/>
              <a:t>2. Lightly draw a simple outline of it’s shape on paper with pencil.</a:t>
            </a:r>
          </a:p>
          <a:p>
            <a:pPr marL="0" indent="0">
              <a:buNone/>
            </a:pPr>
            <a:r>
              <a:rPr lang="en-CA" dirty="0" smtClean="0"/>
              <a:t>3. Write your poem normally on another paper.</a:t>
            </a:r>
          </a:p>
          <a:p>
            <a:pPr marL="0" indent="0">
              <a:buNone/>
            </a:pPr>
            <a:r>
              <a:rPr lang="en-CA" dirty="0" smtClean="0"/>
              <a:t>4. Try to describe how the subject makes you feel.</a:t>
            </a:r>
          </a:p>
          <a:p>
            <a:pPr marL="0" indent="0">
              <a:buNone/>
            </a:pPr>
            <a:r>
              <a:rPr lang="en-CA" dirty="0" smtClean="0"/>
              <a:t>5. Lightly write your poem into the shape. You may need to make a good copy so it fits nicely. </a:t>
            </a:r>
          </a:p>
          <a:p>
            <a:pPr marL="0" indent="0">
              <a:buNone/>
            </a:pPr>
            <a:r>
              <a:rPr lang="en-CA" dirty="0" smtClean="0"/>
              <a:t>6. Then erase the outline and go over the words with pen or marker</a:t>
            </a:r>
          </a:p>
          <a:p>
            <a:pPr marL="0" indent="0">
              <a:buNone/>
            </a:pPr>
            <a:endParaRPr lang="en-CA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6-12 lines is a good length.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IT DOESN’T HAVE TO RHYME!</a:t>
            </a:r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163451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theroommom.files.wordpress.com/2015/02/concrete-poem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555" y="1690688"/>
            <a:ext cx="6556248" cy="424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https://i.pinimg.com/originals/2c/d1/d9/2cd1d9503ea5f2f38fd466c1425e349f.jpg"/>
          <p:cNvSpPr>
            <a:spLocks noChangeAspect="1" noChangeArrowheads="1"/>
          </p:cNvSpPr>
          <p:nvPr/>
        </p:nvSpPr>
        <p:spPr bwMode="auto">
          <a:xfrm>
            <a:off x="155575" y="-144463"/>
            <a:ext cx="1689922" cy="1689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6" name="AutoShape 8" descr="https://tse1.mm.bing.net/th?id=OIP.YmIzlsKYQeeT6PWoNEUpNwAAAA&amp;pid=Api&amp;P=0&amp;w=300&amp;h=14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" name="AutoShape 10" descr="https://tse1.mm.bing.net/th?id=OIP.YmIzlsKYQeeT6PWoNEUpNwAAAA&amp;pid=Api&amp;P=0&amp;w=300&amp;h=147"/>
          <p:cNvSpPr>
            <a:spLocks noGrp="1" noChangeAspect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dirty="0" smtClean="0"/>
              <a:t>				Drawing Poems</a:t>
            </a:r>
            <a:endParaRPr lang="en-CA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201" y="2381183"/>
            <a:ext cx="4208222" cy="2062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418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Drawing Poems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 this type of concrete poem, you use the lines of words to make the lines of a drawing. </a:t>
            </a:r>
          </a:p>
          <a:p>
            <a:r>
              <a:rPr lang="en-CA" dirty="0" smtClean="0"/>
              <a:t>As with the last poem, write your poem first on a regular paper, then decide how big your “shoe” or whatever object you use to write about is.</a:t>
            </a:r>
          </a:p>
          <a:p>
            <a:r>
              <a:rPr lang="en-CA" dirty="0" smtClean="0"/>
              <a:t>Copy your poem onto a new paper with the words making the shape of the object.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15361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244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Concrete/Shape Poems</vt:lpstr>
      <vt:lpstr>What is a concrete poem?</vt:lpstr>
      <vt:lpstr>Outline Poems</vt:lpstr>
      <vt:lpstr>Outline Poems</vt:lpstr>
      <vt:lpstr>    Drawing Poems</vt:lpstr>
      <vt:lpstr>Drawing Poems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Concrete or Shape Poems</dc:title>
  <dc:creator>Sharon Penner</dc:creator>
  <cp:lastModifiedBy>Sharon Penner</cp:lastModifiedBy>
  <cp:revision>6</cp:revision>
  <dcterms:created xsi:type="dcterms:W3CDTF">2020-04-27T21:15:29Z</dcterms:created>
  <dcterms:modified xsi:type="dcterms:W3CDTF">2020-04-28T03:08:29Z</dcterms:modified>
</cp:coreProperties>
</file>