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2209800"/>
          </a:xfrm>
        </p:spPr>
        <p:txBody>
          <a:bodyPr/>
          <a:lstStyle/>
          <a:p>
            <a:pPr algn="ctr"/>
            <a:r>
              <a:rPr lang="en-CA" dirty="0"/>
              <a:t>Lesson 4: </a:t>
            </a:r>
            <a:br>
              <a:rPr lang="en-CA" dirty="0"/>
            </a:br>
            <a:r>
              <a:rPr lang="en-CA" dirty="0"/>
              <a:t>Defend Your Faith!</a:t>
            </a:r>
          </a:p>
        </p:txBody>
      </p:sp>
      <p:sp>
        <p:nvSpPr>
          <p:cNvPr id="3" name="Subtitle 2"/>
          <p:cNvSpPr>
            <a:spLocks noGrp="1"/>
          </p:cNvSpPr>
          <p:nvPr>
            <p:ph type="subTitle" idx="1"/>
          </p:nvPr>
        </p:nvSpPr>
        <p:spPr>
          <a:xfrm>
            <a:off x="1154954" y="4146997"/>
            <a:ext cx="10036787" cy="1262130"/>
          </a:xfrm>
        </p:spPr>
        <p:txBody>
          <a:bodyPr>
            <a:normAutofit/>
          </a:bodyPr>
          <a:lstStyle/>
          <a:p>
            <a:r>
              <a:rPr lang="en-CA" dirty="0"/>
              <a:t> Jesus is the only one who can save people. His name is the only power in the world that has been given to save people. And we must be saved through him! (paraphrase from Acts 4:12)</a:t>
            </a:r>
          </a:p>
        </p:txBody>
      </p:sp>
    </p:spTree>
    <p:extLst>
      <p:ext uri="{BB962C8B-B14F-4D97-AF65-F5344CB8AC3E}">
        <p14:creationId xmlns:p14="http://schemas.microsoft.com/office/powerpoint/2010/main" val="133375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Opening</a:t>
            </a:r>
          </a:p>
        </p:txBody>
      </p:sp>
      <p:sp>
        <p:nvSpPr>
          <p:cNvPr id="3" name="Content Placeholder 2"/>
          <p:cNvSpPr>
            <a:spLocks noGrp="1"/>
          </p:cNvSpPr>
          <p:nvPr>
            <p:ph idx="1"/>
          </p:nvPr>
        </p:nvSpPr>
        <p:spPr>
          <a:xfrm>
            <a:off x="1103312" y="1493950"/>
            <a:ext cx="9238423" cy="4754450"/>
          </a:xfrm>
        </p:spPr>
        <p:txBody>
          <a:bodyPr>
            <a:noAutofit/>
          </a:bodyPr>
          <a:lstStyle/>
          <a:p>
            <a:r>
              <a:rPr lang="en-CA" sz="2400" dirty="0">
                <a:latin typeface="+mn-lt"/>
              </a:rPr>
              <a:t>What are some things we believe in even though we can’t physically see it with our eyes? (electricity, the wind, </a:t>
            </a:r>
            <a:r>
              <a:rPr lang="en-CA" sz="2400" dirty="0" err="1">
                <a:latin typeface="+mn-lt"/>
              </a:rPr>
              <a:t>etc</a:t>
            </a:r>
            <a:r>
              <a:rPr lang="en-CA" sz="2400" dirty="0">
                <a:latin typeface="+mn-lt"/>
              </a:rPr>
              <a:t>)</a:t>
            </a:r>
          </a:p>
          <a:p>
            <a:r>
              <a:rPr lang="en-CA" sz="2400" dirty="0">
                <a:latin typeface="+mn-lt"/>
              </a:rPr>
              <a:t>We have faith that the light will turn on when we flick the switch even though we can’t see the electricity flowing through the wires or understand exactly how it works.</a:t>
            </a:r>
          </a:p>
          <a:p>
            <a:r>
              <a:rPr lang="en-CA" sz="2400" dirty="0">
                <a:latin typeface="+mn-lt"/>
              </a:rPr>
              <a:t>Our lesson today is about </a:t>
            </a:r>
            <a:r>
              <a:rPr lang="en-CA" sz="2400" b="1" dirty="0">
                <a:latin typeface="+mn-lt"/>
              </a:rPr>
              <a:t>what we believe about God, Jesus and the Holy Spirit. As the early church was beginning, there were many times when it was called upon to defend its message.</a:t>
            </a:r>
          </a:p>
          <a:p>
            <a:r>
              <a:rPr lang="en-CA" sz="2400" dirty="0">
                <a:latin typeface="+mn-lt"/>
              </a:rPr>
              <a:t>We too, must be able to give an answer for what we believe!</a:t>
            </a:r>
          </a:p>
        </p:txBody>
      </p:sp>
    </p:spTree>
    <p:extLst>
      <p:ext uri="{BB962C8B-B14F-4D97-AF65-F5344CB8AC3E}">
        <p14:creationId xmlns:p14="http://schemas.microsoft.com/office/powerpoint/2010/main" val="319493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Bible Lesson</a:t>
            </a:r>
          </a:p>
        </p:txBody>
      </p:sp>
      <p:sp>
        <p:nvSpPr>
          <p:cNvPr id="3" name="Content Placeholder 2"/>
          <p:cNvSpPr>
            <a:spLocks noGrp="1"/>
          </p:cNvSpPr>
          <p:nvPr>
            <p:ph idx="1"/>
          </p:nvPr>
        </p:nvSpPr>
        <p:spPr>
          <a:xfrm>
            <a:off x="1103312" y="1146220"/>
            <a:ext cx="9341454" cy="5102180"/>
          </a:xfrm>
        </p:spPr>
        <p:txBody>
          <a:bodyPr>
            <a:normAutofit lnSpcReduction="10000"/>
          </a:bodyPr>
          <a:lstStyle/>
          <a:p>
            <a:r>
              <a:rPr lang="en-CA" dirty="0"/>
              <a:t>Peter and John continued to have interesting days and since the lame man was healed, they were actually getting into trouble with the Jewish leaders. </a:t>
            </a:r>
          </a:p>
          <a:p>
            <a:r>
              <a:rPr lang="en-CA" dirty="0"/>
              <a:t>READ Acts 4:3,5-12,16-22 to find out what happened.</a:t>
            </a:r>
          </a:p>
          <a:p>
            <a:r>
              <a:rPr lang="en-CA" dirty="0"/>
              <a:t>They were put into __________ for preaching about Jesus but how many people believed because of their message? (v.4)</a:t>
            </a:r>
          </a:p>
          <a:p>
            <a:r>
              <a:rPr lang="en-CA" dirty="0"/>
              <a:t>Peter was not afraid to speak up about the message of Jesus and that Jesus is the only name that can bring salvation.</a:t>
            </a:r>
          </a:p>
          <a:p>
            <a:r>
              <a:rPr lang="en-CA" dirty="0"/>
              <a:t>In verse 18, what did the leaders command Peter and John not to do? </a:t>
            </a:r>
          </a:p>
          <a:p>
            <a:r>
              <a:rPr lang="en-CA" dirty="0"/>
              <a:t>Peter responded by asking them if it was right in God’s eyes to listen to them or to Him. And he concluded that they “could not help speaking about what they had seen and heard” v. 20</a:t>
            </a:r>
          </a:p>
          <a:p>
            <a:r>
              <a:rPr lang="en-CA" b="1" dirty="0"/>
              <a:t>It is important for all of us to </a:t>
            </a:r>
            <a:r>
              <a:rPr lang="en-CA" b="1" i="1" u="sng" dirty="0"/>
              <a:t>know what we believe and believe what we know</a:t>
            </a:r>
            <a:r>
              <a:rPr lang="en-CA" b="1" dirty="0"/>
              <a:t>. Let’s look at some things we believe about God!</a:t>
            </a:r>
          </a:p>
        </p:txBody>
      </p:sp>
    </p:spTree>
    <p:extLst>
      <p:ext uri="{BB962C8B-B14F-4D97-AF65-F5344CB8AC3E}">
        <p14:creationId xmlns:p14="http://schemas.microsoft.com/office/powerpoint/2010/main" val="4285902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 YOU’RE A CHRISTIAN?</a:t>
            </a:r>
          </a:p>
        </p:txBody>
      </p:sp>
      <p:sp>
        <p:nvSpPr>
          <p:cNvPr id="3" name="Content Placeholder 2"/>
          <p:cNvSpPr>
            <a:spLocks noGrp="1"/>
          </p:cNvSpPr>
          <p:nvPr>
            <p:ph idx="1"/>
          </p:nvPr>
        </p:nvSpPr>
        <p:spPr/>
        <p:txBody>
          <a:bodyPr/>
          <a:lstStyle/>
          <a:p>
            <a:r>
              <a:rPr lang="en-CA" dirty="0"/>
              <a:t>What does it mean to be a Christian?</a:t>
            </a:r>
          </a:p>
          <a:p>
            <a:r>
              <a:rPr lang="en-CA" dirty="0"/>
              <a:t>Read Acts 11:26 to find out when the word “Christian” was first used.</a:t>
            </a:r>
          </a:p>
          <a:p>
            <a:r>
              <a:rPr lang="en-CA" dirty="0"/>
              <a:t>Could you explain your faith or why you are a Christian if someone questioned you?</a:t>
            </a:r>
          </a:p>
          <a:p>
            <a:r>
              <a:rPr lang="en-CA" dirty="0"/>
              <a:t>We are going to look at some tough questions about our faith.</a:t>
            </a:r>
          </a:p>
          <a:p>
            <a:pPr lvl="1"/>
            <a:r>
              <a:rPr lang="en-CA" dirty="0"/>
              <a:t>Is the Bible true and reliable?</a:t>
            </a:r>
          </a:p>
          <a:p>
            <a:pPr lvl="1"/>
            <a:r>
              <a:rPr lang="en-CA" dirty="0"/>
              <a:t>Is Jesus who He said He was?</a:t>
            </a:r>
          </a:p>
          <a:p>
            <a:pPr lvl="1"/>
            <a:r>
              <a:rPr lang="en-CA" dirty="0"/>
              <a:t>Did Jesus really die and rise again? </a:t>
            </a:r>
          </a:p>
        </p:txBody>
      </p:sp>
    </p:spTree>
    <p:extLst>
      <p:ext uri="{BB962C8B-B14F-4D97-AF65-F5344CB8AC3E}">
        <p14:creationId xmlns:p14="http://schemas.microsoft.com/office/powerpoint/2010/main" val="127470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Bible: Believable?</a:t>
            </a:r>
          </a:p>
        </p:txBody>
      </p:sp>
      <p:sp>
        <p:nvSpPr>
          <p:cNvPr id="3" name="Content Placeholder 2"/>
          <p:cNvSpPr>
            <a:spLocks noGrp="1"/>
          </p:cNvSpPr>
          <p:nvPr>
            <p:ph idx="1"/>
          </p:nvPr>
        </p:nvSpPr>
        <p:spPr/>
        <p:txBody>
          <a:bodyPr/>
          <a:lstStyle/>
          <a:p>
            <a:r>
              <a:rPr lang="en-CA" dirty="0"/>
              <a:t>If we trust the Bible, then we can believe the information it gives us. </a:t>
            </a:r>
          </a:p>
          <a:p>
            <a:r>
              <a:rPr lang="en-CA" dirty="0"/>
              <a:t>Some facts about the Bible:</a:t>
            </a:r>
          </a:p>
          <a:p>
            <a:pPr lvl="1"/>
            <a:r>
              <a:rPr lang="en-CA" dirty="0"/>
              <a:t>It was written over about 1500 years by more than 40 different authors.</a:t>
            </a:r>
          </a:p>
          <a:p>
            <a:pPr lvl="1"/>
            <a:r>
              <a:rPr lang="en-CA" dirty="0"/>
              <a:t>The authors came from a variety of backgrounds (generals, fishermen, prophets, kings, a doctor and others)</a:t>
            </a:r>
          </a:p>
          <a:p>
            <a:pPr lvl="1"/>
            <a:r>
              <a:rPr lang="en-CA" dirty="0"/>
              <a:t>The theme of the Bible is the same: God’s plan for salvation (Old Testament) and the fulfillment of His plan (New Testament).	</a:t>
            </a:r>
          </a:p>
          <a:p>
            <a:r>
              <a:rPr lang="en-CA" dirty="0"/>
              <a:t>Read the following verses and think of how they help convince the Bible is believable. </a:t>
            </a:r>
          </a:p>
          <a:p>
            <a:pPr marL="457200" lvl="1" indent="0">
              <a:buNone/>
            </a:pPr>
            <a:r>
              <a:rPr lang="en-CA" dirty="0"/>
              <a:t>1 Peter 1:25			2 Peter 1:21			2 Timothy 3:16</a:t>
            </a:r>
          </a:p>
        </p:txBody>
      </p:sp>
    </p:spTree>
    <p:extLst>
      <p:ext uri="{BB962C8B-B14F-4D97-AF65-F5344CB8AC3E}">
        <p14:creationId xmlns:p14="http://schemas.microsoft.com/office/powerpoint/2010/main" val="1871933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A few other arguments to support the Bible.		</a:t>
            </a:r>
          </a:p>
        </p:txBody>
      </p:sp>
      <p:sp>
        <p:nvSpPr>
          <p:cNvPr id="3" name="Content Placeholder 2"/>
          <p:cNvSpPr>
            <a:spLocks noGrp="1"/>
          </p:cNvSpPr>
          <p:nvPr>
            <p:ph idx="1"/>
          </p:nvPr>
        </p:nvSpPr>
        <p:spPr/>
        <p:txBody>
          <a:bodyPr/>
          <a:lstStyle/>
          <a:p>
            <a:r>
              <a:rPr lang="en-CA" dirty="0"/>
              <a:t>Jesus quoted from the Bible and used it to verify who He was. There are over 40 prophecies about Him in the Old Testament made hundreds of years earlier. Only Jesus fulfilled them all!</a:t>
            </a:r>
          </a:p>
          <a:p>
            <a:r>
              <a:rPr lang="en-CA" dirty="0"/>
              <a:t>The early manuscripts including the Dead Sea Scrolls were translated and put in the form of books, chapters and verses in our Bibles. There has never been a manuscript found that does not agree with our Bible today. There are more than 500 Greek manuscripts from where we get our present day Bible.</a:t>
            </a:r>
          </a:p>
          <a:p>
            <a:r>
              <a:rPr lang="en-CA" dirty="0"/>
              <a:t>Many other prophecies, like in the book of Daniel, have been accurately fulfilled.</a:t>
            </a:r>
          </a:p>
          <a:p>
            <a:r>
              <a:rPr lang="en-CA" dirty="0"/>
              <a:t>There is also archaeological evidence from the Holy Land. </a:t>
            </a:r>
          </a:p>
        </p:txBody>
      </p:sp>
    </p:spTree>
    <p:extLst>
      <p:ext uri="{BB962C8B-B14F-4D97-AF65-F5344CB8AC3E}">
        <p14:creationId xmlns:p14="http://schemas.microsoft.com/office/powerpoint/2010/main" val="257881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Jesus: The Real Thing?</a:t>
            </a:r>
          </a:p>
        </p:txBody>
      </p:sp>
      <p:sp>
        <p:nvSpPr>
          <p:cNvPr id="3" name="Content Placeholder 2"/>
          <p:cNvSpPr>
            <a:spLocks noGrp="1"/>
          </p:cNvSpPr>
          <p:nvPr>
            <p:ph idx="1"/>
          </p:nvPr>
        </p:nvSpPr>
        <p:spPr>
          <a:xfrm>
            <a:off x="824248" y="1326524"/>
            <a:ext cx="10315977" cy="4921875"/>
          </a:xfrm>
        </p:spPr>
        <p:txBody>
          <a:bodyPr/>
          <a:lstStyle/>
          <a:p>
            <a:r>
              <a:rPr lang="en-CA" dirty="0"/>
              <a:t>Believing in the Bible is central to our faith. So much of what it has to say to us points us to the person of Jesus. But how do we know that Jesus is the Son of God?</a:t>
            </a:r>
          </a:p>
          <a:p>
            <a:pPr lvl="1"/>
            <a:r>
              <a:rPr lang="en-CA" dirty="0"/>
              <a:t>The Bible supports Jesus and we made a defense to prove the Bible is accurate.</a:t>
            </a:r>
          </a:p>
          <a:p>
            <a:pPr lvl="1"/>
            <a:r>
              <a:rPr lang="en-CA" dirty="0"/>
              <a:t>The 4 Gospels record the same story- of Jesus’ birth, life, death and resurrection- even though they were written by 4 different authors at different times and places.</a:t>
            </a:r>
          </a:p>
          <a:p>
            <a:pPr lvl="1"/>
            <a:r>
              <a:rPr lang="en-CA" dirty="0"/>
              <a:t>The disciples believed Jesus and gave up everything to follow Jesus. Many of them were persecuted and died cruel deaths because they loved Him.</a:t>
            </a:r>
          </a:p>
          <a:p>
            <a:r>
              <a:rPr lang="en-CA" dirty="0"/>
              <a:t>If we believe Jesus is who He said He was- The Son of God- then we can also trust the claims He made about Himself. Look up the following verses and write down what Jesus claimed about himself. Do you believe Him?</a:t>
            </a:r>
          </a:p>
          <a:p>
            <a:pPr marL="0" indent="0">
              <a:buNone/>
            </a:pPr>
            <a:r>
              <a:rPr lang="en-CA" dirty="0"/>
              <a:t>       John 6:51		John 14:6-7		Mark 2:10-12</a:t>
            </a:r>
          </a:p>
          <a:p>
            <a:endParaRPr lang="en-CA" dirty="0"/>
          </a:p>
        </p:txBody>
      </p:sp>
    </p:spTree>
    <p:extLst>
      <p:ext uri="{BB962C8B-B14F-4D97-AF65-F5344CB8AC3E}">
        <p14:creationId xmlns:p14="http://schemas.microsoft.com/office/powerpoint/2010/main" val="186333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Resurrection: Reality or Hoax?</a:t>
            </a:r>
          </a:p>
        </p:txBody>
      </p:sp>
      <p:sp>
        <p:nvSpPr>
          <p:cNvPr id="3" name="Content Placeholder 2"/>
          <p:cNvSpPr>
            <a:spLocks noGrp="1"/>
          </p:cNvSpPr>
          <p:nvPr>
            <p:ph idx="1"/>
          </p:nvPr>
        </p:nvSpPr>
        <p:spPr/>
        <p:txBody>
          <a:bodyPr/>
          <a:lstStyle/>
          <a:p>
            <a:r>
              <a:rPr lang="en-CA" dirty="0"/>
              <a:t>The very center of the Christian faith is the idea that Jesus died to save us, then rose from the dead. Many people say they can believe that Jesus died, but it’s the coming back to life they struggle with. </a:t>
            </a:r>
          </a:p>
          <a:p>
            <a:r>
              <a:rPr lang="en-CA" dirty="0"/>
              <a:t>Read 1 Corinthians15:12-14, 20</a:t>
            </a:r>
          </a:p>
          <a:p>
            <a:r>
              <a:rPr lang="en-CA" dirty="0"/>
              <a:t>There is no middle ground. Jesus either did what He said He had come to do- died for all of us and rose from the dead- or he was a fake.</a:t>
            </a:r>
          </a:p>
          <a:p>
            <a:r>
              <a:rPr lang="en-CA" dirty="0"/>
              <a:t>The disciples and early Church knew Jesus was who He said He was! They were even willing to be put to death for the message they spoke.</a:t>
            </a:r>
          </a:p>
        </p:txBody>
      </p:sp>
    </p:spTree>
    <p:extLst>
      <p:ext uri="{BB962C8B-B14F-4D97-AF65-F5344CB8AC3E}">
        <p14:creationId xmlns:p14="http://schemas.microsoft.com/office/powerpoint/2010/main" val="392691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Puzzle Bible Memory: 2 Timothy 1:12</a:t>
            </a:r>
          </a:p>
        </p:txBody>
      </p:sp>
      <p:sp>
        <p:nvSpPr>
          <p:cNvPr id="3" name="Content Placeholder 2"/>
          <p:cNvSpPr>
            <a:spLocks noGrp="1"/>
          </p:cNvSpPr>
          <p:nvPr>
            <p:ph idx="1"/>
          </p:nvPr>
        </p:nvSpPr>
        <p:spPr/>
        <p:txBody>
          <a:bodyPr>
            <a:normAutofit/>
          </a:bodyPr>
          <a:lstStyle/>
          <a:p>
            <a:r>
              <a:rPr lang="en-CA" sz="2800" dirty="0"/>
              <a:t>One fun way to memorize is to find a large paper, write the verse in big words, then cut it up in phrases and try to puzzle your verse together. See if you can get a family member to complete the “puzzle verse” as well. </a:t>
            </a:r>
          </a:p>
          <a:p>
            <a:endParaRPr lang="en-CA" sz="2800" dirty="0"/>
          </a:p>
          <a:p>
            <a:endParaRPr lang="en-CA" sz="2800" dirty="0"/>
          </a:p>
          <a:p>
            <a:pPr>
              <a:buFont typeface="Wingdings" panose="05000000000000000000" pitchFamily="2" charset="2"/>
              <a:buChar char="q"/>
            </a:pPr>
            <a:r>
              <a:rPr lang="en-CA" sz="1800" dirty="0"/>
              <a:t>All information </a:t>
            </a:r>
            <a:r>
              <a:rPr lang="en-CA" sz="1800"/>
              <a:t>in PowerPoint </a:t>
            </a:r>
            <a:r>
              <a:rPr lang="en-CA" sz="1800" dirty="0"/>
              <a:t>paraphrased from Club 56 Sunday school curriculum.</a:t>
            </a:r>
          </a:p>
        </p:txBody>
      </p:sp>
    </p:spTree>
    <p:extLst>
      <p:ext uri="{BB962C8B-B14F-4D97-AF65-F5344CB8AC3E}">
        <p14:creationId xmlns:p14="http://schemas.microsoft.com/office/powerpoint/2010/main" val="2759930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133</TotalTime>
  <Words>1033</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Ion</vt:lpstr>
      <vt:lpstr>Lesson 4:  Defend Your Faith!</vt:lpstr>
      <vt:lpstr>Opening</vt:lpstr>
      <vt:lpstr>Bible Lesson</vt:lpstr>
      <vt:lpstr>SO YOU’RE A CHRISTIAN?</vt:lpstr>
      <vt:lpstr>The Bible: Believable?</vt:lpstr>
      <vt:lpstr> A few other arguments to support the Bible.  </vt:lpstr>
      <vt:lpstr>Jesus: The Real Thing?</vt:lpstr>
      <vt:lpstr>Resurrection: Reality or Hoax?</vt:lpstr>
      <vt:lpstr>Puzzle Bible Memory: 2 Timothy 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  Defend Your Faith!</dc:title>
  <dc:creator>Sharon Penner</dc:creator>
  <cp:lastModifiedBy>Sharon Penner</cp:lastModifiedBy>
  <cp:revision>15</cp:revision>
  <dcterms:created xsi:type="dcterms:W3CDTF">2020-05-04T20:33:16Z</dcterms:created>
  <dcterms:modified xsi:type="dcterms:W3CDTF">2021-05-04T15:06:47Z</dcterms:modified>
</cp:coreProperties>
</file>